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80" r:id="rId11"/>
    <p:sldId id="276" r:id="rId12"/>
    <p:sldId id="277" r:id="rId13"/>
    <p:sldId id="278" r:id="rId14"/>
    <p:sldId id="281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16" y="-5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09418" y="0"/>
            <a:ext cx="45343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ЧАСЫ РАБОТЫ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 КУЛЬТУРЫ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708" y="1412776"/>
            <a:ext cx="218681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Вторник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Среда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Четверг</a:t>
            </a:r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Пятница 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Суббота</a:t>
            </a: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627784" y="1556792"/>
            <a:ext cx="432048" cy="3024336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2780928"/>
            <a:ext cx="27478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10:00 – 19:00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3528" y="4797152"/>
            <a:ext cx="5832648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79512" y="4869160"/>
            <a:ext cx="32010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Воскресенье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Понедельник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5085184"/>
            <a:ext cx="2678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Выходной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46285" y="188640"/>
            <a:ext cx="38011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Клуб общения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Марьюшка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04864"/>
            <a:ext cx="6635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Пятница: 15:00 -17:00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54378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Клуб настольных игр</a:t>
            </a:r>
            <a:endParaRPr lang="ru-RU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ДОМИНО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6284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Среда:  9:00 -10:00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Пятница: 9:00 -10:00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57722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Клуб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«Молодая семья»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20888"/>
            <a:ext cx="5912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Среда: 15:00 -16:00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1336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00544" y="0"/>
            <a:ext cx="44117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Ансамбль песни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«Мечта»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628800"/>
            <a:ext cx="65894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Вторник: 17:00 -18:00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Четверг:17:00 -18:00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1336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0"/>
            <a:ext cx="51389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Ансамбль танца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«Вдохновение»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88840"/>
            <a:ext cx="6478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Пятница: 16:00-17:00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1336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0"/>
            <a:ext cx="549220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Перспективный план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613052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МБУК ЦК И БО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Благословенский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2023 год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404664"/>
            <a:ext cx="528106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ИВАЛИДЫ 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УЧАСТНИКИ ВОВ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060848"/>
            <a:ext cx="47682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Обслуживаются вне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очереди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One-on-One+Consultatio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780928"/>
            <a:ext cx="3284984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16632"/>
            <a:ext cx="548663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Танцевальная студия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«ДЖАННИ»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131" y="1484784"/>
            <a:ext cx="884498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Понедельник – 17:00 -20:00 (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старш.группа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</a:p>
          <a:p>
            <a:pPr algn="ctr"/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Среда – 17:00 -20:00 (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сред.группа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</a:p>
          <a:p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Пятница – 17:00 -20:00 (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младш.группа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</a:p>
          <a:p>
            <a:pPr algn="ctr"/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188640"/>
            <a:ext cx="587494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Народный вокальный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нсамбль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Уралочка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92896"/>
            <a:ext cx="66351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Среда: 18:00 – 19:00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Пятница: 18:00 -19:00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797152"/>
            <a:ext cx="78927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Худ.руководитель:Кинжигареева.Ж.М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88640"/>
            <a:ext cx="53707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Народный ансамбль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Разнотравие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816"/>
            <a:ext cx="65894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Вторник: 18:00 -19:00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Четверг: 18:00 -19:00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365104"/>
            <a:ext cx="79969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Худ.руководитель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:Кинжигареева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Ж.М.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16632"/>
            <a:ext cx="520456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Народный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Фольклорный театр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«Благовест»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76872"/>
            <a:ext cx="64443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Среда: 17:00 -18:00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Пятница 17:00 -18:00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09120"/>
            <a:ext cx="78720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Худ.руководитель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Турбабина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Н.Н.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116632"/>
            <a:ext cx="459452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Спортивный клуб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Боевых искусств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«БУСИДО»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65038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Вторник: 18:00-19:00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Четверг: 18:00 -19:00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Суббота: 18:00 -19:00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pic>
        <p:nvPicPr>
          <p:cNvPr id="3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116632"/>
            <a:ext cx="58285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Детский ансамбль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«Сюрприз»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64324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Вторник: 16:00-17:00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Четверг: 16:00 -17:00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dn1.ozone.ru/s3/multimedia-d/6301257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69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55127" y="188640"/>
            <a:ext cx="58287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Литературный кружок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 гостях у сказки»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65894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Вторник: 15:00 -16:00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Четверг: 15:00 -16:00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227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25</cp:revision>
  <dcterms:created xsi:type="dcterms:W3CDTF">2023-05-17T08:11:14Z</dcterms:created>
  <dcterms:modified xsi:type="dcterms:W3CDTF">2023-06-14T10:15:13Z</dcterms:modified>
</cp:coreProperties>
</file>